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6858000" cy="12192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99"/>
    <a:srgbClr val="144286"/>
    <a:srgbClr val="30219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-2298" y="-11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132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713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775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738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60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271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976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762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366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789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246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29C28-0695-48C7-92B1-33ED4CEF80B7}" type="datetimeFigureOut">
              <a:rPr lang="ru-RU" smtClean="0"/>
              <a:pPr/>
              <a:t>28.12.2023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0E836-C86E-4668-B7FF-788B064D3B1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229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-31287" y="2615057"/>
            <a:ext cx="6889287" cy="4234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Срок оплаты за ЖКУ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-17276" y="1076766"/>
            <a:ext cx="6875276" cy="6652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-31287" y="1065846"/>
            <a:ext cx="6872012" cy="13975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Разъяснения для жителей Московской области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как получить рассрочку за ЖКУ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39240" y="3188231"/>
            <a:ext cx="51925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Каждый месяц до 10 числа граждане обязаны оплачивать счета за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ЖКУ.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случае, если оплата осуществляется позже указанного срока и(или) не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полном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объеме начинает формироваться </a:t>
            </a:r>
            <a:r>
              <a:rPr lang="ru-RU" sz="2200" dirty="0">
                <a:solidFill>
                  <a:srgbClr val="FF0000"/>
                </a:solidFill>
                <a:cs typeface="Times New Roman" panose="02020603050405020304" pitchFamily="18" charset="0"/>
              </a:rPr>
              <a:t>задолженность.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0" y="5402194"/>
            <a:ext cx="6889287" cy="5287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Для получения рассрочки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768" y="6017702"/>
            <a:ext cx="66679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algn="just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Следует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обратиться непосредственно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организацию, перед которой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образовался долг.</a:t>
            </a:r>
          </a:p>
          <a:p>
            <a:pPr marL="449263" algn="just"/>
            <a:endParaRPr lang="ru-RU" sz="2200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</a:endParaRPr>
          </a:p>
          <a:p>
            <a:pPr marL="449263" algn="just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Если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платежи начислены правильно, а долги подтвердились, Вы можете попросить организацию дать Вам возможность погасить долг в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рассрочку (долг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будет гаситься частями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течение такого количества месяцев, о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котором Вы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договорились с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организацией, предоставляющей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коммунальную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услугу).</a:t>
            </a:r>
          </a:p>
          <a:p>
            <a:pPr marL="449263" algn="just"/>
            <a:endParaRPr lang="ru-RU" sz="2200" dirty="0" smtClean="0">
              <a:solidFill>
                <a:schemeClr val="accent1">
                  <a:lumMod val="75000"/>
                </a:schemeClr>
              </a:solidFill>
              <a:ea typeface="Calibri" panose="020F0502020204030204" pitchFamily="34" charset="0"/>
            </a:endParaRPr>
          </a:p>
          <a:p>
            <a:pPr marL="449263" algn="just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После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предоставления рассрочки в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платежном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документе появляется информация о ней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и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размер ежемесячного платежа.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0" y="10849794"/>
            <a:ext cx="6858000" cy="13422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ВНИМАНИЕ!!!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Рассрочка не освобождает граждан от текущих счетов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  <a:cs typeface="Times New Roman" panose="02020603050405020304" pitchFamily="18" charset="0"/>
              </a:rPr>
              <a:t>При несоблюдении графика платежей рассрочка прекращает свое действие.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945" y="6123581"/>
            <a:ext cx="363437" cy="48966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3574876"/>
            <a:ext cx="1539240" cy="151549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590" y="7668993"/>
            <a:ext cx="365792" cy="493819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590" y="9869771"/>
            <a:ext cx="365792" cy="493819"/>
          </a:xfrm>
          <a:prstGeom prst="rect">
            <a:avLst/>
          </a:prstGeom>
        </p:spPr>
      </p:pic>
      <p:pic>
        <p:nvPicPr>
          <p:cNvPr id="16" name="Рисунок 1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91980" y="47311"/>
            <a:ext cx="755650" cy="90402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40673" y="220119"/>
            <a:ext cx="58627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МИНИСТЕРСТВО ЖИЛИЩНО-КОММУНАЛЬНОГО ХОЗЯЙСТВА МОСКОВСКОЙ ОБЛАСТИ</a:t>
            </a:r>
            <a:endParaRPr lang="ru-RU" sz="2100" b="1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22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5461</TotalTime>
  <Words>39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Минакова Ирина Николаевна</dc:creator>
  <cp:lastModifiedBy>12345</cp:lastModifiedBy>
  <cp:revision>86</cp:revision>
  <cp:lastPrinted>2022-04-19T14:59:51Z</cp:lastPrinted>
  <dcterms:created xsi:type="dcterms:W3CDTF">2022-04-19T11:53:52Z</dcterms:created>
  <dcterms:modified xsi:type="dcterms:W3CDTF">2023-12-28T08:25:46Z</dcterms:modified>
</cp:coreProperties>
</file>